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6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18264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006868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702807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7388436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6331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781970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2130267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305744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197533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876661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553378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069993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654813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34679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174677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57619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D6818-26E3-4998-9501-42BAE837D88D}" type="datetimeFigureOut">
              <a:rPr lang="es-GT" smtClean="0"/>
              <a:t>15/08/2018</a:t>
            </a:fld>
            <a:endParaRPr lang="es-G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G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2016125-479C-4D38-BE33-D8E9BBD25380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88709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 txBox="1">
            <a:spLocks/>
          </p:cNvSpPr>
          <p:nvPr/>
        </p:nvSpPr>
        <p:spPr>
          <a:xfrm>
            <a:off x="2032565" y="143358"/>
            <a:ext cx="8001000" cy="29718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GT" smtClean="0"/>
              <a:t>Comandante de la Marina de la Defensa Nacional</a:t>
            </a:r>
            <a:endParaRPr lang="es-GT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939" y="3213739"/>
            <a:ext cx="6230319" cy="320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67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7" t="9058" r="-477" b="10380"/>
          <a:stretch/>
        </p:blipFill>
        <p:spPr>
          <a:xfrm>
            <a:off x="291712" y="145808"/>
            <a:ext cx="11409507" cy="645647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44053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932" y="141287"/>
            <a:ext cx="11942103" cy="63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06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684212" y="535264"/>
            <a:ext cx="8534400" cy="1507067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s-GT" dirty="0" smtClean="0">
                <a:solidFill>
                  <a:schemeClr val="tx1"/>
                </a:solidFill>
              </a:rPr>
              <a:t>Información</a:t>
            </a:r>
            <a:endParaRPr lang="es-GT" dirty="0">
              <a:solidFill>
                <a:schemeClr val="tx1"/>
              </a:solidFill>
            </a:endParaRPr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684212" y="2386738"/>
            <a:ext cx="8534400" cy="3254645"/>
          </a:xfrm>
        </p:spPr>
        <p:txBody>
          <a:bodyPr/>
          <a:lstStyle/>
          <a:p>
            <a:r>
              <a:rPr lang="es-GT" b="1" dirty="0" smtClean="0">
                <a:solidFill>
                  <a:schemeClr val="tx1"/>
                </a:solidFill>
              </a:rPr>
              <a:t>Ministerio </a:t>
            </a:r>
            <a:r>
              <a:rPr lang="es-GT" b="1" dirty="0">
                <a:solidFill>
                  <a:schemeClr val="tx1"/>
                </a:solidFill>
              </a:rPr>
              <a:t>de la Defensa Nacional - Avenida Reforma 1-45 zona 10.-Guatemala </a:t>
            </a:r>
            <a:r>
              <a:rPr lang="es-GT" b="1" dirty="0" smtClean="0">
                <a:solidFill>
                  <a:schemeClr val="tx1"/>
                </a:solidFill>
              </a:rPr>
              <a:t>Ciudad.</a:t>
            </a:r>
          </a:p>
          <a:p>
            <a:r>
              <a:rPr lang="es-ES" b="1" dirty="0">
                <a:solidFill>
                  <a:schemeClr val="tx1"/>
                </a:solidFill>
              </a:rPr>
              <a:t>Teléfono: 5478-5484</a:t>
            </a:r>
          </a:p>
          <a:p>
            <a:r>
              <a:rPr lang="es-ES" b="1" dirty="0">
                <a:solidFill>
                  <a:schemeClr val="tx1"/>
                </a:solidFill>
              </a:rPr>
              <a:t>Fax: 014-987-576</a:t>
            </a:r>
          </a:p>
          <a:p>
            <a:r>
              <a:rPr lang="es-ES" b="1" dirty="0">
                <a:solidFill>
                  <a:schemeClr val="tx1"/>
                </a:solidFill>
              </a:rPr>
              <a:t>Correo electrónico: </a:t>
            </a:r>
            <a:r>
              <a:rPr lang="es-ES" b="1" i="1" dirty="0">
                <a:solidFill>
                  <a:schemeClr val="tx1"/>
                </a:solidFill>
              </a:rPr>
              <a:t>Marina de </a:t>
            </a:r>
            <a:r>
              <a:rPr lang="es-ES" b="1" i="1" dirty="0" smtClean="0">
                <a:solidFill>
                  <a:schemeClr val="tx1"/>
                </a:solidFill>
              </a:rPr>
              <a:t>la Defensa</a:t>
            </a:r>
            <a:r>
              <a:rPr lang="es-ES" b="1" dirty="0">
                <a:solidFill>
                  <a:schemeClr val="tx1"/>
                </a:solidFill>
              </a:rPr>
              <a:t> </a:t>
            </a:r>
            <a:r>
              <a:rPr lang="es-ES" b="1" dirty="0" smtClean="0">
                <a:solidFill>
                  <a:schemeClr val="tx1"/>
                </a:solidFill>
              </a:rPr>
              <a:t>Naciona.com</a:t>
            </a:r>
            <a:endParaRPr lang="es-E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88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</TotalTime>
  <Words>31</Words>
  <Application>Microsoft Office PowerPoint</Application>
  <PresentationFormat>Panorámica</PresentationFormat>
  <Paragraphs>6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Faceta</vt:lpstr>
      <vt:lpstr>Presentación de PowerPoint</vt:lpstr>
      <vt:lpstr>Presentación de PowerPoint</vt:lpstr>
      <vt:lpstr>Presentación de PowerPoint</vt:lpstr>
      <vt:lpstr>Información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Estudiante</dc:creator>
  <cp:lastModifiedBy>Estudiante</cp:lastModifiedBy>
  <cp:revision>1</cp:revision>
  <dcterms:created xsi:type="dcterms:W3CDTF">2018-08-15T18:13:30Z</dcterms:created>
  <dcterms:modified xsi:type="dcterms:W3CDTF">2018-08-15T18:17:17Z</dcterms:modified>
</cp:coreProperties>
</file>

<file path=docProps/thumbnail.jpeg>
</file>